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1" r:id="rId13"/>
    <p:sldId id="285" r:id="rId14"/>
    <p:sldId id="287" r:id="rId15"/>
    <p:sldId id="290" r:id="rId16"/>
    <p:sldId id="257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8" autoAdjust="0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DCEED6-DF9B-A641-8913-B6AB9F580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356" y="0"/>
            <a:ext cx="12232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191FE90-50A7-4642-8303-C915F24B2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892" y="0"/>
            <a:ext cx="1223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D97C656-CE85-DC4F-8BA4-E898C888E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261" y="0"/>
            <a:ext cx="12232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85669AA-2244-6E46-BAAB-9F2E1FC22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26" y="0"/>
            <a:ext cx="12242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271106D-627C-1D42-8BFA-888E97309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07" y="0"/>
            <a:ext cx="1225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0250E3A-FDE1-224A-8536-16E89238D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413757-6976-6F43-AFFB-B91726F3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0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84D245-31E1-FD4D-AE23-7F007CAF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FD83E5-53DD-2B44-A5A7-71CE67A4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4ACD5-4BAB-1740-9BAC-187E7E6D2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F9D3-5060-F140-9E87-11D1508CD7EC}" type="datetimeFigureOut">
              <a:rPr lang="es-CO" smtClean="0"/>
              <a:t>26/03/2021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AFFE3-6324-4A4F-A2B9-B3521D56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A7846-BB0B-7B46-B5AE-53CA1C759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E93D-9574-E241-B2A2-69A0CBBEAE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1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2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53" y="1202168"/>
            <a:ext cx="5050972" cy="4667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51" y="2934789"/>
            <a:ext cx="3048000" cy="270244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602627" y="4711336"/>
            <a:ext cx="426721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r="3273"/>
          <a:stretch/>
        </p:blipFill>
        <p:spPr bwMode="auto">
          <a:xfrm>
            <a:off x="8122195" y="1184567"/>
            <a:ext cx="3573417" cy="5076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843429" y="1726865"/>
            <a:ext cx="32018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puede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Visualizar Archivo,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donde se puede ver una vista previa del contenido del documento a expedir.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477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53" y="1202168"/>
            <a:ext cx="5050972" cy="4667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51" y="2934789"/>
            <a:ext cx="3048000" cy="270244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596639" y="4711336"/>
            <a:ext cx="426721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43429" y="1726865"/>
            <a:ext cx="3201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el recibo,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el banco en el cual se debe realizar el pago y las fechas de pago ordinario y extraordinario.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044788" y="1202168"/>
            <a:ext cx="4075601" cy="5179785"/>
            <a:chOff x="8044788" y="1202168"/>
            <a:chExt cx="4075601" cy="5179785"/>
          </a:xfrm>
        </p:grpSpPr>
        <p:pic>
          <p:nvPicPr>
            <p:cNvPr id="12" name="Imagen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" name="Rectángulo 1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763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Rectángulo"/>
          <p:cNvSpPr/>
          <p:nvPr/>
        </p:nvSpPr>
        <p:spPr>
          <a:xfrm>
            <a:off x="8189734" y="1714783"/>
            <a:ext cx="320184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Pago del Certificado,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puede realizar el pago a través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del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banco o por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pse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4" y="1895475"/>
            <a:ext cx="3048000" cy="304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24813" y="1202168"/>
            <a:ext cx="4075601" cy="5179785"/>
            <a:chOff x="8044788" y="1202168"/>
            <a:chExt cx="4075601" cy="5179785"/>
          </a:xfrm>
        </p:grpSpPr>
        <p:pic>
          <p:nvPicPr>
            <p:cNvPr id="9" name="Imagen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477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Rectángulo"/>
          <p:cNvSpPr/>
          <p:nvPr/>
        </p:nvSpPr>
        <p:spPr>
          <a:xfrm>
            <a:off x="3095304" y="5284684"/>
            <a:ext cx="884904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Rellenar los campos de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número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 identificación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 soy un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robot.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2381250"/>
            <a:ext cx="3048000" cy="304800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4815" y="1202168"/>
            <a:ext cx="8719820" cy="4103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477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3948" y="1257588"/>
            <a:ext cx="4293325" cy="5072902"/>
          </a:xfrm>
          <a:prstGeom prst="rect">
            <a:avLst/>
          </a:prstGeom>
        </p:spPr>
      </p:pic>
      <p:sp>
        <p:nvSpPr>
          <p:cNvPr id="6" name="9 Rectángulo"/>
          <p:cNvSpPr/>
          <p:nvPr/>
        </p:nvSpPr>
        <p:spPr>
          <a:xfrm>
            <a:off x="8968461" y="1248062"/>
            <a:ext cx="28316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Concepto a pagar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enviar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89" y="3320990"/>
            <a:ext cx="3048000" cy="3048000"/>
          </a:xfrm>
          <a:prstGeom prst="rect">
            <a:avLst/>
          </a:prstGeom>
        </p:spPr>
      </p:pic>
      <p:sp>
        <p:nvSpPr>
          <p:cNvPr id="8" name="10 Rectángulo"/>
          <p:cNvSpPr/>
          <p:nvPr/>
        </p:nvSpPr>
        <p:spPr>
          <a:xfrm>
            <a:off x="597632" y="4363841"/>
            <a:ext cx="192944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4867274" y="1248062"/>
            <a:ext cx="4210051" cy="4979670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>
            <a:off x="4950557" y="4231882"/>
            <a:ext cx="192944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69136" y="5670157"/>
            <a:ext cx="360313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477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085850"/>
            <a:ext cx="8705850" cy="4900612"/>
          </a:xfrm>
          <a:prstGeom prst="rect">
            <a:avLst/>
          </a:prstGeom>
        </p:spPr>
      </p:pic>
      <p:sp>
        <p:nvSpPr>
          <p:cNvPr id="6" name="9 Rectángulo"/>
          <p:cNvSpPr/>
          <p:nvPr/>
        </p:nvSpPr>
        <p:spPr>
          <a:xfrm>
            <a:off x="7705725" y="1181387"/>
            <a:ext cx="40943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realizado el pago debe cambiar el estado del certificado a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Pagado</a:t>
            </a:r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9" name="10 Rectángulo"/>
          <p:cNvSpPr/>
          <p:nvPr/>
        </p:nvSpPr>
        <p:spPr>
          <a:xfrm>
            <a:off x="945152" y="4379594"/>
            <a:ext cx="6579598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88" y="3781425"/>
            <a:ext cx="2587565" cy="25875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018" y="3024415"/>
            <a:ext cx="3185131" cy="4522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477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13CDC0-6303-4824-B379-950248EA48E8}"/>
              </a:ext>
            </a:extLst>
          </p:cNvPr>
          <p:cNvSpPr txBox="1"/>
          <p:nvPr/>
        </p:nvSpPr>
        <p:spPr>
          <a:xfrm>
            <a:off x="283464" y="1794915"/>
            <a:ext cx="11686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OFICINA DE REGISTRO Y CONTROL ACADÉMICO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7A92F7-AF44-458A-BF7A-40ED5F85919D}"/>
              </a:ext>
            </a:extLst>
          </p:cNvPr>
          <p:cNvSpPr txBox="1"/>
          <p:nvPr/>
        </p:nvSpPr>
        <p:spPr>
          <a:xfrm>
            <a:off x="1159625" y="3201038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Subtítulos</a:t>
            </a:r>
            <a:endParaRPr lang="es-CO" sz="32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4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4981303" y="401776"/>
            <a:ext cx="67966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Sabías que…. Ahora puede solicitar los certificados desde su SAC ???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2044337"/>
            <a:ext cx="3048000" cy="304800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48" y="1475821"/>
            <a:ext cx="8155986" cy="493395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234702" y="3109205"/>
            <a:ext cx="57322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Proceso Certificado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sobre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de certificados para estudiantes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22848" y="3910156"/>
            <a:ext cx="936581" cy="14113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022847" y="3705504"/>
            <a:ext cx="936581" cy="14113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62452" y="2116839"/>
            <a:ext cx="896977" cy="28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0308344-748F-4E1E-99F5-0A6844E05C6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0" t="7615" r="40311" b="59945"/>
          <a:stretch/>
        </p:blipFill>
        <p:spPr bwMode="auto">
          <a:xfrm>
            <a:off x="1187743" y="1535533"/>
            <a:ext cx="663938" cy="715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452" y="1171606"/>
            <a:ext cx="8486775" cy="5281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3237411"/>
            <a:ext cx="3048000" cy="304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9370423" y="2495718"/>
            <a:ext cx="22119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 clic sobre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Solicite su Certificado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4145280" y="2600135"/>
            <a:ext cx="2168434" cy="39561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5192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01271" y="1375954"/>
            <a:ext cx="8477071" cy="48506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3866605"/>
            <a:ext cx="3048000" cy="2569325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98565" y="1304047"/>
            <a:ext cx="280270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2182" y="1562532"/>
            <a:ext cx="270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Rellenar los campos de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Académico, Pensum, Certificado a Solicitar.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5729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3546565" y="1249724"/>
            <a:ext cx="8293735" cy="50378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3108961"/>
            <a:ext cx="3257003" cy="332697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98565" y="1304047"/>
            <a:ext cx="28027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Programa Académico:  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programa académico en el que se encuentra vinculado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Pensum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pensum del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5408022" y="3270693"/>
            <a:ext cx="4188823" cy="21273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408021" y="4006567"/>
            <a:ext cx="4188823" cy="130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2144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1271" y="1035890"/>
            <a:ext cx="8167370" cy="54000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3866605"/>
            <a:ext cx="3048000" cy="2569325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98565" y="1304047"/>
            <a:ext cx="280270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a Solicitar: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Estudio, Cursó y Aprobó, Notas, Terminación de Materias.</a:t>
            </a:r>
          </a:p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Enviar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50969" y="4070397"/>
            <a:ext cx="4093031" cy="65835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34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98565" y="1202168"/>
            <a:ext cx="2802706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que el certificado haya quedado en estado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Certificado Solicitado, </a:t>
            </a:r>
          </a:p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que sea el certificado que se solicita.</a:t>
            </a: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 por cada periodo académico de certificado de notas y Curso y aprobó, debe realizar una nueva solicitud.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30883" y="1282753"/>
            <a:ext cx="8277225" cy="4667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4" y="4423955"/>
            <a:ext cx="3048000" cy="201197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770809" y="4798423"/>
            <a:ext cx="6514014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08" y="2033165"/>
            <a:ext cx="1771650" cy="190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223942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CO" sz="6000" b="1" dirty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solidFill>
                  <a:srgbClr val="D199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solidFill>
                <a:srgbClr val="D1993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274</Words>
  <Application>Microsoft Office PowerPoint</Application>
  <PresentationFormat>Panorámica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Uricoechea</cp:lastModifiedBy>
  <cp:revision>24</cp:revision>
  <dcterms:created xsi:type="dcterms:W3CDTF">2021-01-26T19:23:49Z</dcterms:created>
  <dcterms:modified xsi:type="dcterms:W3CDTF">2021-03-26T16:28:02Z</dcterms:modified>
</cp:coreProperties>
</file>