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89432-4B87-CD4A-B056-3CE9734FA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C0B6F4-F3EC-DC41-AA0F-168B7041E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756BD-CD7C-8340-B438-B6F15D49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E0379E-7043-484C-A42A-ED0C0E2E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E80DD-AE1D-B048-9C9B-2A10A586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8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C01ED-6E0B-C146-A58E-3E1B6324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9A07A0-2517-4E44-B211-927B54EA7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F924F-7FCE-224D-B488-2BA70203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0DF9BC-30B5-1A4F-B104-72A79894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379EE-9D09-3440-BC5A-7D363385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3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EC494E-5DC1-224A-B37D-714F1D9E8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5B1546-5D38-8E46-960D-1A5BC5D91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D0413-04CB-9846-9047-4D32137C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3EC974-DB7F-EE44-B082-D4805FD7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AB3683-C3AE-9442-97F0-8FA79482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346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C2946-ECD0-2648-89AD-3BA48127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21765-103E-644B-A095-3184E6687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292F5-D580-594A-A536-35CC8A63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8F19A-AC2C-2E4B-9304-C54F7879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47F80-2A4F-DA49-BAB6-B4A297E1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155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48EBE-9974-4044-B8B2-EA445E12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6FE69-4A86-0644-9C55-42A99046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F48657-02B7-844E-B550-6761D2DC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71A241-D003-F741-BB96-B62B0CA4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571305-BEA1-3F4D-B8E6-411BDD48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645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3E4A8-4FB4-CE4A-B726-E2AEAE3A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3EDDB-94ED-B643-9514-0C2F87034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021F37-AEA2-9B4D-977C-6CAD30CA8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856285-4E11-6941-932A-4A8B8E32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71EA51-7BD1-AF42-A380-13669A4E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AFA00-0440-8240-AF49-F0DB99CA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68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C8DCA-AFD1-FF43-951E-475399C7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362AD-1005-EB4F-860B-883454A4E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EA2275-C42F-0644-AA11-E3B60F263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CB8071-67AC-F44D-802D-3482C6626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E623F5-055A-E64D-8705-1CA66EEF3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134A28-BB2D-3D41-B756-59083AA3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7B9AB0-CB75-1A4D-BC1D-E36EB8AE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045AD4-B93E-B446-8E01-CF35A244E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41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8591C-8D0E-9A47-971E-E10257D2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EA7D80-75D6-FE4F-AF55-E50D2567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C090C5-39CC-0A49-9D55-D4ACF8D8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5B616-96F0-544A-AA22-B2196C02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61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E869BD-AE55-DE40-AD60-53A60D2C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DDBA2A-EF66-EC44-8CDE-A69A5B81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82806C-DCE8-5B4B-85D5-E550145F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204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8471E-4123-1B42-A2E8-A5922B7F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285DAF-89B9-8341-99A6-51FFEF28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6F5F5A-4B6A-A246-AA96-6957BEDB9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2CA0C-522D-E441-BD7C-7F449C95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CCF04-D0EF-F747-A96A-1EABE42D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4E7643-5419-A24A-B745-B05F7908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477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91E9F-C262-EB46-9D62-37FFA7E67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1463C1-670D-7545-9BEF-32D3D3078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D70559-A7D7-184F-A968-7A41C450E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191142-D94A-9147-B6A6-84B32327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FCEC13-6C91-2F45-A590-1B524E1C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931B28-0E42-7347-B00E-8BF781D1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66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969220-8107-7740-8E9C-0A59903E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A1175F-9351-7C41-B102-977FB0602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4630CF-39ED-6448-AA29-E7CCB3615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6B72-92BE-3046-ABCE-B0EE9317C46A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78EFEB-39DD-904F-9831-92B3DE178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19BB97-9717-9944-A894-BB9351B40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637B-5ADE-3447-B0D1-12CEC0B0F7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86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56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DAC5A-5F2D-984F-AEE8-61CDB182A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437" y="1035864"/>
            <a:ext cx="7068065" cy="1361345"/>
          </a:xfrm>
        </p:spPr>
        <p:txBody>
          <a:bodyPr>
            <a:normAutofit/>
          </a:bodyPr>
          <a:lstStyle/>
          <a:p>
            <a:endParaRPr lang="es-CO" sz="4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0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DAC5A-5F2D-984F-AEE8-61CDB182A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b="1" dirty="0">
              <a:solidFill>
                <a:srgbClr val="3CA70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98E232-F810-304C-8FF3-378B6FD7C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6F1E8DA-0CC0-AC4A-B159-E5D20DB6B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s-CO" b="1" dirty="0">
              <a:solidFill>
                <a:srgbClr val="3CA70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7C6EC96-485C-2941-8E9F-07F86056D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6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025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10</cp:revision>
  <dcterms:created xsi:type="dcterms:W3CDTF">2020-09-16T17:14:41Z</dcterms:created>
  <dcterms:modified xsi:type="dcterms:W3CDTF">2020-09-17T14:13:14Z</dcterms:modified>
</cp:coreProperties>
</file>