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2399288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9" d="100"/>
          <a:sy n="19" d="100"/>
        </p:scale>
        <p:origin x="233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24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2606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0169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7381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013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4671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850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6910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412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76267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760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80E3-5911-9D46-ADFA-EC61B0C5AE6D}" type="datetimeFigureOut">
              <a:rPr lang="es-CO" smtClean="0"/>
              <a:t>17/09/20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80EC6-4D52-CF41-BDC5-20F5F5B462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7624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A8A70992-4798-7247-BBB8-77C690572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26524" y="4138552"/>
            <a:ext cx="14816320" cy="2387600"/>
          </a:xfrm>
        </p:spPr>
        <p:txBody>
          <a:bodyPr>
            <a:normAutofit/>
          </a:bodyPr>
          <a:lstStyle/>
          <a:p>
            <a:endParaRPr lang="es-CO" sz="9600" b="1" dirty="0">
              <a:solidFill>
                <a:srgbClr val="3CA70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422B7B2C-D674-494F-929B-D67569ADF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26524" y="11612258"/>
            <a:ext cx="9144000" cy="1655762"/>
          </a:xfrm>
        </p:spPr>
        <p:txBody>
          <a:bodyPr/>
          <a:lstStyle/>
          <a:p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4016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Personalizado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2</cp:revision>
  <dcterms:created xsi:type="dcterms:W3CDTF">2020-09-17T20:46:37Z</dcterms:created>
  <dcterms:modified xsi:type="dcterms:W3CDTF">2020-09-18T00:38:13Z</dcterms:modified>
</cp:coreProperties>
</file>